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b5155094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b5155094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b3871ea9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9b3871ea9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dd2b43d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dd2b43d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Servo, Force sensor, led’s, microcontroller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b3871ea9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b3871ea9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(Brett?)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ce405830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ce405830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a62696f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a62696f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ce405830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ce405830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a62696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a62696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a62696f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9a62696f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9a62696f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9a62696f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a62696f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a62696f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b3871ea9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b3871ea9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62696f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62696f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Soup’s Slide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3871ea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3871ea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Soup’s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b5155094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b5155094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HMxiTSIl05FW98169xvJiSJHJTBEYC6LS1EaMd1g1Bs/edit?usp=sharing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28 | SharkCam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 Dubin | Kevin Vasquez | Sophia Delia | Brett Senders | Alex HP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Quick Release (Semi-Permanent Base)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950" y="1122225"/>
            <a:ext cx="3866575" cy="36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2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Consists of three components: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Tube Insert (mated to tube with Epoxy)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Spring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Tube Base</a:t>
            </a:r>
            <a:endParaRPr/>
          </a:p>
        </p:txBody>
      </p:sp>
      <p:cxnSp>
        <p:nvCxnSpPr>
          <p:cNvPr id="133" name="Google Shape;133;p22"/>
          <p:cNvCxnSpPr/>
          <p:nvPr/>
        </p:nvCxnSpPr>
        <p:spPr>
          <a:xfrm flipH="1" rot="10800000">
            <a:off x="4176900" y="3364875"/>
            <a:ext cx="73770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07650" y="3364875"/>
            <a:ext cx="13695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Tube Base</a:t>
            </a:r>
            <a:endParaRPr sz="1500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7417075" y="4372900"/>
            <a:ext cx="15957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Spring Button</a:t>
            </a:r>
            <a:endParaRPr/>
          </a:p>
        </p:txBody>
      </p:sp>
      <p:cxnSp>
        <p:nvCxnSpPr>
          <p:cNvPr id="136" name="Google Shape;136;p22"/>
          <p:cNvCxnSpPr/>
          <p:nvPr/>
        </p:nvCxnSpPr>
        <p:spPr>
          <a:xfrm rot="10800000">
            <a:off x="7684075" y="3810600"/>
            <a:ext cx="513600" cy="62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2"/>
          <p:cNvCxnSpPr/>
          <p:nvPr/>
        </p:nvCxnSpPr>
        <p:spPr>
          <a:xfrm flipH="1">
            <a:off x="7142600" y="1186950"/>
            <a:ext cx="506700" cy="18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7349700" y="834100"/>
            <a:ext cx="13695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Tube Insert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Detection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15900"/>
            <a:ext cx="8520600" cy="24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Need system to stop robot if column hits something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Interlink force-sensitive resistor (FSR) attached to column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ESP32 microcontroller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Server sends commands to robot:  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Stop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turn 90 degrees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41" y="3455500"/>
            <a:ext cx="8471126" cy="15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994" y="1115888"/>
            <a:ext cx="2062700" cy="15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view of the schematic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0" y="942883"/>
            <a:ext cx="9143999" cy="325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Budget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0" y="1017725"/>
            <a:ext cx="51339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Challenges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handle collisions with the </a:t>
            </a:r>
            <a:r>
              <a:rPr lang="en"/>
              <a:t>phone/phone holder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make column collapsible if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Modifying module without interfering with sensors and dust emptying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get location data from robot to link with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Robot API with limited documentation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275"/>
            <a:ext cx="4780851" cy="36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600" y="295975"/>
            <a:ext cx="3879525" cy="46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7646" l="0" r="0" t="0"/>
          <a:stretch/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425" y="1596000"/>
            <a:ext cx="1457575" cy="34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SharkCam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763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accessory for Shark Vacuum Robot to autonomously capture photos at events and parties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4818050" y="3035150"/>
            <a:ext cx="806700" cy="19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81900" y="2779350"/>
            <a:ext cx="18762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Column Assembly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4168650" y="4199275"/>
            <a:ext cx="806700" cy="19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444550" y="3888525"/>
            <a:ext cx="24762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SharkNinja Robot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>
            <a:off x="5860975" y="1824300"/>
            <a:ext cx="509100" cy="15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075775" y="1895150"/>
            <a:ext cx="14577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Phone Holder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48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Shark Ninja wants </a:t>
            </a:r>
            <a:r>
              <a:rPr lang="en"/>
              <a:t>accessories</a:t>
            </a:r>
            <a:r>
              <a:rPr lang="en"/>
              <a:t> for their </a:t>
            </a:r>
            <a:r>
              <a:rPr lang="en"/>
              <a:t>vacuum</a:t>
            </a:r>
            <a:r>
              <a:rPr lang="en"/>
              <a:t> robot to expand its functionality </a:t>
            </a:r>
            <a:r>
              <a:rPr lang="en"/>
              <a:t>beyond</a:t>
            </a:r>
            <a:r>
              <a:rPr lang="en"/>
              <a:t> cleaning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</a:t>
            </a:r>
            <a:r>
              <a:rPr lang="en"/>
              <a:t>increasing</a:t>
            </a:r>
            <a:r>
              <a:rPr lang="en"/>
              <a:t> demand for fun ways to capture photos at events and parties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Consumers need the ability to capture photos hands free and share media in a central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929" l="15154" r="8387" t="1213"/>
          <a:stretch/>
        </p:blipFill>
        <p:spPr>
          <a:xfrm>
            <a:off x="5461625" y="866175"/>
            <a:ext cx="3553777" cy="34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8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859275"/>
            <a:ext cx="85206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Roam around mapped event area and capture photos at timed interval autonomously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handle collisions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hr battery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 destructive to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Tooless assembly for user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63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3204675"/>
            <a:ext cx="85206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column + phone 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detection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Electronics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 server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304300"/>
            <a:ext cx="4084325" cy="31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202313" y="4417025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Block Diagram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5179430" y="4417025"/>
            <a:ext cx="31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Block Diagram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50" y="1831095"/>
            <a:ext cx="4657849" cy="16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Behavior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command from web app triggers robot’s autonomous cleaning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Vacuum will be turned off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Cleaning mode allows for autonomous 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user defined interval, robot stops, phone captures image, robot turns in place, phone captures image, repeats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resumes autonomous navigation routine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Photo Capture Interval - Length of time between when each photo is taken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Photos Captured Per Interval - Number of photos taken at each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Spent Taking Photos - Time spent capturing photos before robot returns to 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Scan Room Command - Maps room for autonomous navigation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and Electronics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Framework: 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for basic design elements (buttons, site navigation,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CSS for styling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Currently: locally hosted Flask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time of deployment: Hosted by Firebase cloud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will be containerized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 Database: Firebase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Controls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Library (provided by SharkNinja)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MQTT Server (hosted by Robot)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Microcontroller (for collision detection)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event has unique ID assigned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inputs ID on “Photo Viewer” page to access their photos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Site Layout and Media Access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7385150" y="1765675"/>
            <a:ext cx="179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Legend: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Interactive Elements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Media Access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" y="1017725"/>
            <a:ext cx="7120174" cy="38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Column Assembly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932825"/>
            <a:ext cx="8520600" cy="23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Semi-permanent 3D printed 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3M VHB adhesive to attach to robot (non-destructive)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 column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Detachable from base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LED indicators to show robot status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Force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holder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Two pieces to hold phone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mount to interface with tube</a:t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19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Module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3657875"/>
            <a:ext cx="85206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Gutted dust-capture module (dustcup)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Can’t interfere with sensors or robot won’t operate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printed mounts for ESP, battery, breadboard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202" y="296625"/>
            <a:ext cx="2927223" cy="40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740224" y="533975"/>
            <a:ext cx="1362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362"/>
              <a:t>Phone pieces</a:t>
            </a:r>
            <a:endParaRPr sz="1362"/>
          </a:p>
        </p:txBody>
      </p:sp>
      <p:cxnSp>
        <p:nvCxnSpPr>
          <p:cNvPr id="122" name="Google Shape;122;p21"/>
          <p:cNvCxnSpPr/>
          <p:nvPr/>
        </p:nvCxnSpPr>
        <p:spPr>
          <a:xfrm flipH="1" rot="10800000">
            <a:off x="6734135" y="3192165"/>
            <a:ext cx="605100" cy="12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/>
          <p:nvPr/>
        </p:nvCxnSpPr>
        <p:spPr>
          <a:xfrm flipH="1" rot="10800000">
            <a:off x="7014451" y="559960"/>
            <a:ext cx="605100" cy="12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1"/>
          <p:cNvCxnSpPr/>
          <p:nvPr/>
        </p:nvCxnSpPr>
        <p:spPr>
          <a:xfrm>
            <a:off x="6937619" y="817402"/>
            <a:ext cx="76800" cy="38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397375" y="3142752"/>
            <a:ext cx="1453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Mount interface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